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455B68-0264-2C4D-8444-92A6D0D3CFD1}" v="3" dt="2025-09-30T13:04:15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31"/>
    <p:restoredTop sz="94658"/>
  </p:normalViewPr>
  <p:slideViewPr>
    <p:cSldViewPr snapToGrid="0">
      <p:cViewPr varScale="1">
        <p:scale>
          <a:sx n="68" d="100"/>
          <a:sy n="68" d="100"/>
        </p:scale>
        <p:origin x="30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D702CC38-C8C2-4163-8F26-CF12B906657C}"/>
    <pc:docChg chg="undo custSel modSld">
      <pc:chgData name="Howard Wheeler" userId="3e061725-5d95-41ae-8f52-aca0943a11a8" providerId="ADAL" clId="{D702CC38-C8C2-4163-8F26-CF12B906657C}" dt="2025-06-25T20:41:39.922" v="13" actId="1076"/>
      <pc:docMkLst>
        <pc:docMk/>
      </pc:docMkLst>
      <pc:sldChg chg="modSp mod">
        <pc:chgData name="Howard Wheeler" userId="3e061725-5d95-41ae-8f52-aca0943a11a8" providerId="ADAL" clId="{D702CC38-C8C2-4163-8F26-CF12B906657C}" dt="2025-06-25T20:41:39.922" v="13" actId="1076"/>
        <pc:sldMkLst>
          <pc:docMk/>
          <pc:sldMk cId="2864429464" sldId="256"/>
        </pc:sldMkLst>
      </pc:sldChg>
    </pc:docChg>
  </pc:docChgLst>
  <pc:docChgLst>
    <pc:chgData name="Howard Wheeler" userId="3e061725-5d95-41ae-8f52-aca0943a11a8" providerId="ADAL" clId="{6EC224DD-F91B-47A1-8457-3489768D47C7}"/>
    <pc:docChg chg="modSld">
      <pc:chgData name="Howard Wheeler" userId="3e061725-5d95-41ae-8f52-aca0943a11a8" providerId="ADAL" clId="{6EC224DD-F91B-47A1-8457-3489768D47C7}" dt="2025-03-19T12:05:05.219" v="3" actId="20577"/>
      <pc:docMkLst>
        <pc:docMk/>
      </pc:docMkLst>
      <pc:sldChg chg="modSp mod">
        <pc:chgData name="Howard Wheeler" userId="3e061725-5d95-41ae-8f52-aca0943a11a8" providerId="ADAL" clId="{6EC224DD-F91B-47A1-8457-3489768D47C7}" dt="2025-03-19T12:05:05.219" v="3" actId="20577"/>
        <pc:sldMkLst>
          <pc:docMk/>
          <pc:sldMk cId="2864429464" sldId="256"/>
        </pc:sldMkLst>
      </pc:sldChg>
    </pc:docChg>
  </pc:docChgLst>
  <pc:docChgLst>
    <pc:chgData name="Steve Hartland" userId="fe08f65b-fffb-417a-81ad-107dbbfd43a7" providerId="ADAL" clId="{F353BFBA-A7AE-4443-980C-E4A5546411F8}"/>
    <pc:docChg chg="undo custSel modSld">
      <pc:chgData name="Steve Hartland" userId="fe08f65b-fffb-417a-81ad-107dbbfd43a7" providerId="ADAL" clId="{F353BFBA-A7AE-4443-980C-E4A5546411F8}" dt="2025-03-25T11:50:52.914" v="29" actId="255"/>
      <pc:docMkLst>
        <pc:docMk/>
      </pc:docMkLst>
      <pc:sldChg chg="addSp delSp modSp mod">
        <pc:chgData name="Steve Hartland" userId="fe08f65b-fffb-417a-81ad-107dbbfd43a7" providerId="ADAL" clId="{F353BFBA-A7AE-4443-980C-E4A5546411F8}" dt="2025-03-25T11:50:52.914" v="29" actId="255"/>
        <pc:sldMkLst>
          <pc:docMk/>
          <pc:sldMk cId="2864429464" sldId="256"/>
        </pc:sldMkLst>
      </pc:sldChg>
    </pc:docChg>
  </pc:docChgLst>
  <pc:docChgLst>
    <pc:chgData name="Steve Hartland" userId="fe08f65b-fffb-417a-81ad-107dbbfd43a7" providerId="ADAL" clId="{F020BAF2-F8F8-E240-95EB-8A8B76F5BC95}"/>
    <pc:docChg chg="custSel modSld">
      <pc:chgData name="Steve Hartland" userId="fe08f65b-fffb-417a-81ad-107dbbfd43a7" providerId="ADAL" clId="{F020BAF2-F8F8-E240-95EB-8A8B76F5BC95}" dt="2025-03-31T08:18:31.571" v="11" actId="20577"/>
      <pc:docMkLst>
        <pc:docMk/>
      </pc:docMkLst>
      <pc:sldChg chg="addSp delSp modSp mod">
        <pc:chgData name="Steve Hartland" userId="fe08f65b-fffb-417a-81ad-107dbbfd43a7" providerId="ADAL" clId="{F020BAF2-F8F8-E240-95EB-8A8B76F5BC95}" dt="2025-03-31T08:18:31.571" v="11" actId="20577"/>
        <pc:sldMkLst>
          <pc:docMk/>
          <pc:sldMk cId="2864429464" sldId="256"/>
        </pc:sldMkLst>
      </pc:sldChg>
    </pc:docChg>
  </pc:docChgLst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09-30T13:09:08.488" v="12" actId="20577"/>
      <pc:docMkLst>
        <pc:docMk/>
      </pc:docMkLst>
      <pc:sldChg chg="modSp mod">
        <pc:chgData name="Howard Wheeler" userId="3e061725-5d95-41ae-8f52-aca0943a11a8" providerId="ADAL" clId="{B67AF79B-3CD7-4B12-8448-C57133F6FF7A}" dt="2025-09-30T13:09:08.488" v="12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09-30T12:59:53.024" v="3" actId="20577"/>
          <ac:spMkLst>
            <pc:docMk/>
            <pc:sldMk cId="2864429464" sldId="256"/>
            <ac:spMk id="9" creationId="{F0A16D53-0D67-6BBF-1883-FBCB9FC07B26}"/>
          </ac:spMkLst>
        </pc:spChg>
        <pc:spChg chg="mod">
          <ac:chgData name="Howard Wheeler" userId="3e061725-5d95-41ae-8f52-aca0943a11a8" providerId="ADAL" clId="{B67AF79B-3CD7-4B12-8448-C57133F6FF7A}" dt="2025-09-30T13:09:08.488" v="12" actId="20577"/>
          <ac:spMkLst>
            <pc:docMk/>
            <pc:sldMk cId="2864429464" sldId="256"/>
            <ac:spMk id="15" creationId="{A001B75F-3D94-D309-6622-B64653BACECE}"/>
          </ac:spMkLst>
        </pc:spChg>
        <pc:spChg chg="mod">
          <ac:chgData name="Howard Wheeler" userId="3e061725-5d95-41ae-8f52-aca0943a11a8" providerId="ADAL" clId="{B67AF79B-3CD7-4B12-8448-C57133F6FF7A}" dt="2025-09-30T13:09:01.208" v="8" actId="20577"/>
          <ac:spMkLst>
            <pc:docMk/>
            <pc:sldMk cId="2864429464" sldId="256"/>
            <ac:spMk id="17" creationId="{94BD8120-F3A5-6ABF-7F95-35F913E59F12}"/>
          </ac:spMkLst>
        </pc:spChg>
        <pc:spChg chg="mod">
          <ac:chgData name="Howard Wheeler" userId="3e061725-5d95-41ae-8f52-aca0943a11a8" providerId="ADAL" clId="{B67AF79B-3CD7-4B12-8448-C57133F6FF7A}" dt="2025-09-30T13:08:57.182" v="6" actId="20577"/>
          <ac:spMkLst>
            <pc:docMk/>
            <pc:sldMk cId="2864429464" sldId="256"/>
            <ac:spMk id="19" creationId="{7C49449A-EB93-D2DA-778D-8C330D46F604}"/>
          </ac:spMkLst>
        </pc:spChg>
        <pc:spChg chg="mod">
          <ac:chgData name="Howard Wheeler" userId="3e061725-5d95-41ae-8f52-aca0943a11a8" providerId="ADAL" clId="{B67AF79B-3CD7-4B12-8448-C57133F6FF7A}" dt="2025-09-30T13:09:04.812" v="10" actId="20577"/>
          <ac:spMkLst>
            <pc:docMk/>
            <pc:sldMk cId="2864429464" sldId="256"/>
            <ac:spMk id="29" creationId="{C2B81BF7-DAF0-58FB-5D81-8A29DA51D0A1}"/>
          </ac:spMkLst>
        </pc:spChg>
        <pc:picChg chg="mod">
          <ac:chgData name="Howard Wheeler" userId="3e061725-5d95-41ae-8f52-aca0943a11a8" providerId="ADAL" clId="{B67AF79B-3CD7-4B12-8448-C57133F6FF7A}" dt="2025-09-30T13:05:59.138" v="4" actId="1076"/>
          <ac:picMkLst>
            <pc:docMk/>
            <pc:sldMk cId="2864429464" sldId="256"/>
            <ac:picMk id="7" creationId="{DA7A3F28-A7F3-3868-FAD3-82EF943909EC}"/>
          </ac:picMkLst>
        </pc:picChg>
      </pc:sldChg>
    </pc:docChg>
  </pc:docChgLst>
  <pc:docChgLst>
    <pc:chgData name="Steve Hartland" userId="fe08f65b-fffb-417a-81ad-107dbbfd43a7" providerId="ADAL" clId="{26CD08F2-BEC7-5BB7-9C01-8BE80433835F}"/>
    <pc:docChg chg="custSel modSld">
      <pc:chgData name="Steve Hartland" userId="fe08f65b-fffb-417a-81ad-107dbbfd43a7" providerId="ADAL" clId="{26CD08F2-BEC7-5BB7-9C01-8BE80433835F}" dt="2025-09-30T13:04:18.597" v="9" actId="1076"/>
      <pc:docMkLst>
        <pc:docMk/>
      </pc:docMkLst>
      <pc:sldChg chg="addSp delSp modSp mod">
        <pc:chgData name="Steve Hartland" userId="fe08f65b-fffb-417a-81ad-107dbbfd43a7" providerId="ADAL" clId="{26CD08F2-BEC7-5BB7-9C01-8BE80433835F}" dt="2025-09-30T13:04:18.597" v="9" actId="1076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09-30T12:41:01.236" v="5" actId="207"/>
          <ac:spMkLst>
            <pc:docMk/>
            <pc:sldMk cId="2864429464" sldId="256"/>
            <ac:spMk id="4" creationId="{60E9B513-58F4-3F3D-FB11-884767E6CE02}"/>
          </ac:spMkLst>
        </pc:spChg>
        <pc:spChg chg="del">
          <ac:chgData name="Steve Hartland" userId="fe08f65b-fffb-417a-81ad-107dbbfd43a7" providerId="ADAL" clId="{26CD08F2-BEC7-5BB7-9C01-8BE80433835F}" dt="2025-09-30T12:42:37.006" v="6" actId="478"/>
          <ac:spMkLst>
            <pc:docMk/>
            <pc:sldMk cId="2864429464" sldId="256"/>
            <ac:spMk id="7" creationId="{BB754D19-ACED-365B-B769-06048BE9E8DD}"/>
          </ac:spMkLst>
        </pc:spChg>
        <pc:spChg chg="add mod">
          <ac:chgData name="Steve Hartland" userId="fe08f65b-fffb-417a-81ad-107dbbfd43a7" providerId="ADAL" clId="{26CD08F2-BEC7-5BB7-9C01-8BE80433835F}" dt="2025-09-30T12:42:37.669" v="7"/>
          <ac:spMkLst>
            <pc:docMk/>
            <pc:sldMk cId="2864429464" sldId="256"/>
            <ac:spMk id="9" creationId="{F0A16D53-0D67-6BBF-1883-FBCB9FC07B26}"/>
          </ac:spMkLst>
        </pc:spChg>
        <pc:picChg chg="add mod">
          <ac:chgData name="Steve Hartland" userId="fe08f65b-fffb-417a-81ad-107dbbfd43a7" providerId="ADAL" clId="{26CD08F2-BEC7-5BB7-9C01-8BE80433835F}" dt="2025-09-30T12:40:48.698" v="4"/>
          <ac:picMkLst>
            <pc:docMk/>
            <pc:sldMk cId="2864429464" sldId="256"/>
            <ac:picMk id="2" creationId="{4A030F65-E3A8-A967-7EB1-AB3A525C97C1}"/>
          </ac:picMkLst>
        </pc:picChg>
        <pc:picChg chg="add mod">
          <ac:chgData name="Steve Hartland" userId="fe08f65b-fffb-417a-81ad-107dbbfd43a7" providerId="ADAL" clId="{26CD08F2-BEC7-5BB7-9C01-8BE80433835F}" dt="2025-09-30T12:40:48.698" v="4"/>
          <ac:picMkLst>
            <pc:docMk/>
            <pc:sldMk cId="2864429464" sldId="256"/>
            <ac:picMk id="6" creationId="{3A67CE88-EF8D-C1A5-426D-5A6AB899D2E5}"/>
          </ac:picMkLst>
        </pc:picChg>
        <pc:picChg chg="add mod">
          <ac:chgData name="Steve Hartland" userId="fe08f65b-fffb-417a-81ad-107dbbfd43a7" providerId="ADAL" clId="{26CD08F2-BEC7-5BB7-9C01-8BE80433835F}" dt="2025-09-30T13:04:18.597" v="9" actId="1076"/>
          <ac:picMkLst>
            <pc:docMk/>
            <pc:sldMk cId="2864429464" sldId="256"/>
            <ac:picMk id="7" creationId="{DA7A3F28-A7F3-3868-FAD3-82EF943909EC}"/>
          </ac:picMkLst>
        </pc:picChg>
        <pc:picChg chg="add mod">
          <ac:chgData name="Steve Hartland" userId="fe08f65b-fffb-417a-81ad-107dbbfd43a7" providerId="ADAL" clId="{26CD08F2-BEC7-5BB7-9C01-8BE80433835F}" dt="2025-09-30T12:40:48.698" v="4"/>
          <ac:picMkLst>
            <pc:docMk/>
            <pc:sldMk cId="2864429464" sldId="256"/>
            <ac:picMk id="8" creationId="{63F86D4B-99F5-D639-44F3-636A697FA890}"/>
          </ac:picMkLst>
        </pc:picChg>
        <pc:picChg chg="del">
          <ac:chgData name="Steve Hartland" userId="fe08f65b-fffb-417a-81ad-107dbbfd43a7" providerId="ADAL" clId="{26CD08F2-BEC7-5BB7-9C01-8BE80433835F}" dt="2025-09-30T12:40:47.619" v="3" actId="478"/>
          <ac:picMkLst>
            <pc:docMk/>
            <pc:sldMk cId="2864429464" sldId="256"/>
            <ac:picMk id="12" creationId="{7053B934-DA0A-1201-4AAA-3E17212B9CD5}"/>
          </ac:picMkLst>
        </pc:picChg>
        <pc:picChg chg="del">
          <ac:chgData name="Steve Hartland" userId="fe08f65b-fffb-417a-81ad-107dbbfd43a7" providerId="ADAL" clId="{26CD08F2-BEC7-5BB7-9C01-8BE80433835F}" dt="2025-09-30T12:40:46.949" v="2" actId="478"/>
          <ac:picMkLst>
            <pc:docMk/>
            <pc:sldMk cId="2864429464" sldId="256"/>
            <ac:picMk id="14" creationId="{9C175FA7-FFDF-C5A9-390D-D31423246A17}"/>
          </ac:picMkLst>
        </pc:picChg>
        <pc:picChg chg="del">
          <ac:chgData name="Steve Hartland" userId="fe08f65b-fffb-417a-81ad-107dbbfd43a7" providerId="ADAL" clId="{26CD08F2-BEC7-5BB7-9C01-8BE80433835F}" dt="2025-09-30T12:40:43.808" v="0" actId="478"/>
          <ac:picMkLst>
            <pc:docMk/>
            <pc:sldMk cId="2864429464" sldId="256"/>
            <ac:picMk id="20" creationId="{A8978AF6-9D29-B3FD-C433-A2B7FAB6CA3B}"/>
          </ac:picMkLst>
        </pc:picChg>
        <pc:picChg chg="del">
          <ac:chgData name="Steve Hartland" userId="fe08f65b-fffb-417a-81ad-107dbbfd43a7" providerId="ADAL" clId="{26CD08F2-BEC7-5BB7-9C01-8BE80433835F}" dt="2025-09-30T12:40:45.728" v="1" actId="478"/>
          <ac:picMkLst>
            <pc:docMk/>
            <pc:sldMk cId="2864429464" sldId="256"/>
            <ac:picMk id="22" creationId="{5DED29BC-04A6-8376-094F-50E87E3E6863}"/>
          </ac:picMkLst>
        </pc:picChg>
      </pc:sldChg>
    </pc:docChg>
  </pc:docChgLst>
  <pc:docChgLst>
    <pc:chgData name="Steve Hartland" userId="fe08f65b-fffb-417a-81ad-107dbbfd43a7" providerId="ADAL" clId="{FFC7A1A5-493F-6546-B1E2-60F39E44A7E5}"/>
    <pc:docChg chg="undo custSel modSld">
      <pc:chgData name="Steve Hartland" userId="fe08f65b-fffb-417a-81ad-107dbbfd43a7" providerId="ADAL" clId="{FFC7A1A5-493F-6546-B1E2-60F39E44A7E5}" dt="2025-07-24T10:11:13.757" v="42" actId="1035"/>
      <pc:docMkLst>
        <pc:docMk/>
      </pc:docMkLst>
      <pc:sldChg chg="addSp delSp modSp mod">
        <pc:chgData name="Steve Hartland" userId="fe08f65b-fffb-417a-81ad-107dbbfd43a7" providerId="ADAL" clId="{FFC7A1A5-493F-6546-B1E2-60F39E44A7E5}" dt="2025-07-24T10:11:13.757" v="42" actId="1035"/>
        <pc:sldMkLst>
          <pc:docMk/>
          <pc:sldMk cId="2864429464" sldId="256"/>
        </pc:sldMkLst>
      </pc:sldChg>
    </pc:docChg>
  </pc:docChgLst>
  <pc:docChgLst>
    <pc:chgData name="Steve Hartland" userId="fe08f65b-fffb-417a-81ad-107dbbfd43a7" providerId="ADAL" clId="{B2A936CF-3E14-804E-AD48-EADBE717637A}"/>
    <pc:docChg chg="custSel modSld">
      <pc:chgData name="Steve Hartland" userId="fe08f65b-fffb-417a-81ad-107dbbfd43a7" providerId="ADAL" clId="{B2A936CF-3E14-804E-AD48-EADBE717637A}" dt="2025-02-20T10:09:32.544" v="6"/>
      <pc:docMkLst>
        <pc:docMk/>
      </pc:docMkLst>
      <pc:sldChg chg="addSp delSp modSp mod">
        <pc:chgData name="Steve Hartland" userId="fe08f65b-fffb-417a-81ad-107dbbfd43a7" providerId="ADAL" clId="{B2A936CF-3E14-804E-AD48-EADBE717637A}" dt="2025-02-20T10:09:32.544" v="6"/>
        <pc:sldMkLst>
          <pc:docMk/>
          <pc:sldMk cId="2864429464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0E9B513-58F4-3F3D-FB11-884767E6CE02}"/>
              </a:ext>
            </a:extLst>
          </p:cNvPr>
          <p:cNvSpPr/>
          <p:nvPr/>
        </p:nvSpPr>
        <p:spPr>
          <a:xfrm>
            <a:off x="0" y="9488557"/>
            <a:ext cx="7559674" cy="1203256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849E4F-54E4-17E0-CA72-76A42ABB5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32" y="9667968"/>
            <a:ext cx="6869655" cy="46118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C0506E3-8C1B-B6FD-6AF1-101E44B5E42D}"/>
              </a:ext>
            </a:extLst>
          </p:cNvPr>
          <p:cNvSpPr/>
          <p:nvPr/>
        </p:nvSpPr>
        <p:spPr>
          <a:xfrm>
            <a:off x="228020" y="4577166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81BF7-DAF0-58FB-5D81-8A29DA51D0A1}"/>
              </a:ext>
            </a:extLst>
          </p:cNvPr>
          <p:cNvSpPr txBox="1"/>
          <p:nvPr/>
        </p:nvSpPr>
        <p:spPr>
          <a:xfrm>
            <a:off x="215420" y="4710878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3891511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0CD861-A8F5-13E3-9F90-BA19A6301EDD}"/>
              </a:ext>
            </a:extLst>
          </p:cNvPr>
          <p:cNvSpPr/>
          <p:nvPr/>
        </p:nvSpPr>
        <p:spPr>
          <a:xfrm>
            <a:off x="3896130" y="4577166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01B75F-3D94-D309-6622-B64653BACECE}"/>
              </a:ext>
            </a:extLst>
          </p:cNvPr>
          <p:cNvSpPr txBox="1"/>
          <p:nvPr/>
        </p:nvSpPr>
        <p:spPr>
          <a:xfrm>
            <a:off x="3883530" y="4710878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C5254-78BD-B979-A4FF-F732405C8AB0}"/>
              </a:ext>
            </a:extLst>
          </p:cNvPr>
          <p:cNvSpPr/>
          <p:nvPr/>
        </p:nvSpPr>
        <p:spPr>
          <a:xfrm>
            <a:off x="228020" y="6963014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BD8120-F3A5-6ABF-7F95-35F913E59F12}"/>
              </a:ext>
            </a:extLst>
          </p:cNvPr>
          <p:cNvSpPr txBox="1"/>
          <p:nvPr/>
        </p:nvSpPr>
        <p:spPr>
          <a:xfrm>
            <a:off x="215420" y="7096726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FD80DE-55BA-BCDF-0118-462CEBD14F1F}"/>
              </a:ext>
            </a:extLst>
          </p:cNvPr>
          <p:cNvSpPr/>
          <p:nvPr/>
        </p:nvSpPr>
        <p:spPr>
          <a:xfrm>
            <a:off x="3896130" y="6963014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49449A-EB93-D2DA-778D-8C330D46F604}"/>
              </a:ext>
            </a:extLst>
          </p:cNvPr>
          <p:cNvSpPr txBox="1"/>
          <p:nvPr/>
        </p:nvSpPr>
        <p:spPr>
          <a:xfrm>
            <a:off x="3883530" y="7096726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A030F65-E3A8-A967-7EB1-AB3A525C9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42141"/>
            <a:ext cx="7559675" cy="38432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67CE88-EF8D-C1A5-426D-5A6AB899D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9559" y="141550"/>
            <a:ext cx="2029208" cy="520865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F86D4B-99F5-D639-44F3-636A697FA8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4375" y="849077"/>
            <a:ext cx="4790922" cy="13328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A16D53-0D67-6BBF-1883-FBCB9FC07B26}"/>
              </a:ext>
            </a:extLst>
          </p:cNvPr>
          <p:cNvSpPr txBox="1"/>
          <p:nvPr/>
        </p:nvSpPr>
        <p:spPr>
          <a:xfrm>
            <a:off x="917366" y="10271981"/>
            <a:ext cx="5724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600" dirty="0">
                <a:solidFill>
                  <a:schemeClr val="bg1"/>
                </a:solidFill>
              </a:rPr>
              <a:t>*The up to 15% off your cruise fare offer applies to new, individual bookings in all stateroom categories (promotional guarantee staterooms excluded) on select sailings booked made before 24 October 2025. **The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7A3F28-A7F3-3868-FAD3-82EF943909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9056" y="1758952"/>
            <a:ext cx="12065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6e64ec-b061-4ef9-925c-be5efbd33eb1" xsi:nil="true"/>
    <lcf76f155ced4ddcb4097134ff3c332f xmlns="f792690d-879f-46d8-925c-4171572e1f5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7" ma:contentTypeDescription="Create a new document." ma:contentTypeScope="" ma:versionID="0b4f082f317e4dbfad4d634b8033c272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3e540ca5768908ac3a4caf61371e52fb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93AC3F-88EC-4DBF-8F40-9D1CDDD23F18}">
  <ds:schemaRefs>
    <ds:schemaRef ds:uri="http://schemas.openxmlformats.org/package/2006/metadata/core-properties"/>
    <ds:schemaRef ds:uri="f792690d-879f-46d8-925c-4171572e1f59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ba6e64ec-b061-4ef9-925c-be5efbd33eb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C05AE7-3BFE-4956-94C9-DE72379288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81</TotalTime>
  <Words>198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Howard Wheeler</cp:lastModifiedBy>
  <cp:revision>6</cp:revision>
  <dcterms:created xsi:type="dcterms:W3CDTF">2023-06-26T13:44:24Z</dcterms:created>
  <dcterms:modified xsi:type="dcterms:W3CDTF">2025-09-30T13:09:10Z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0x0101009FEA7D74A7BF864BA00741367FEEF239</vt:lpwstr>
  </property>
  <property fmtid="{D5CDD505-2E9C-101B-9397-08002B2CF9AE}" pid="3" name="MediaServiceImageTags">
    <vt:lpwstr/>
  </property>
</Properties>
</file>